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9" r:id="rId12"/>
    <p:sldId id="266" r:id="rId13"/>
    <p:sldId id="265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CA1F5F-4E41-4194-AE55-0C210328339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A2EF89-DEAE-4689-B2BB-826658DDE412}">
      <dgm:prSet phldrT="[Text]" custT="1"/>
      <dgm:spPr/>
      <dgm:t>
        <a:bodyPr/>
        <a:lstStyle/>
        <a:p>
          <a:r>
            <a:rPr lang="en-US" sz="1550" baseline="0" dirty="0"/>
            <a:t>Adjoint, Inverse, Identity, Null,  Idempotent, Nilpotent, Involutory, Transpose, Sub-matrix, Skew-symmetric…</a:t>
          </a:r>
        </a:p>
      </dgm:t>
    </dgm:pt>
    <dgm:pt modelId="{9640C7D1-BA43-4B4E-97DB-CFBCD5BACBEA}" type="parTrans" cxnId="{7C24E8CD-6798-4FDE-A10B-3A48AF43D1F0}">
      <dgm:prSet/>
      <dgm:spPr/>
      <dgm:t>
        <a:bodyPr/>
        <a:lstStyle/>
        <a:p>
          <a:endParaRPr lang="en-US"/>
        </a:p>
      </dgm:t>
    </dgm:pt>
    <dgm:pt modelId="{DB61B709-07E9-448A-8807-15CDD1537CCC}" type="sibTrans" cxnId="{7C24E8CD-6798-4FDE-A10B-3A48AF43D1F0}">
      <dgm:prSet/>
      <dgm:spPr/>
      <dgm:t>
        <a:bodyPr/>
        <a:lstStyle/>
        <a:p>
          <a:endParaRPr lang="en-US"/>
        </a:p>
      </dgm:t>
    </dgm:pt>
    <dgm:pt modelId="{4C540FEB-9ED0-4E9E-AAC5-553A1DCA33E4}">
      <dgm:prSet phldrT="[Text]" custT="1"/>
      <dgm:spPr/>
      <dgm:t>
        <a:bodyPr/>
        <a:lstStyle/>
        <a:p>
          <a:r>
            <a:rPr lang="en-US" sz="1550" baseline="0" dirty="0"/>
            <a:t>Identity, Triangular,  Idempotent, Singular, Involutory, Transpose, Scaler matrix, Skew-symmetric</a:t>
          </a:r>
        </a:p>
      </dgm:t>
    </dgm:pt>
    <dgm:pt modelId="{4D2178A4-F41F-445A-ACCD-AA6FF53BF305}" type="sibTrans" cxnId="{FAE1C7D8-7A3E-4869-8666-82F2AA4AB823}">
      <dgm:prSet/>
      <dgm:spPr/>
      <dgm:t>
        <a:bodyPr/>
        <a:lstStyle/>
        <a:p>
          <a:endParaRPr lang="en-US"/>
        </a:p>
      </dgm:t>
    </dgm:pt>
    <dgm:pt modelId="{D5A8F09B-FC7A-45AB-A7F4-7C140D50F201}" type="parTrans" cxnId="{FAE1C7D8-7A3E-4869-8666-82F2AA4AB823}">
      <dgm:prSet/>
      <dgm:spPr/>
      <dgm:t>
        <a:bodyPr/>
        <a:lstStyle/>
        <a:p>
          <a:endParaRPr lang="en-US"/>
        </a:p>
      </dgm:t>
    </dgm:pt>
    <dgm:pt modelId="{A19370A9-EE4F-4B01-9431-E99DDCE5D5C1}" type="pres">
      <dgm:prSet presAssocID="{09CA1F5F-4E41-4194-AE55-0C210328339B}" presName="linear" presStyleCnt="0">
        <dgm:presLayoutVars>
          <dgm:animLvl val="lvl"/>
          <dgm:resizeHandles val="exact"/>
        </dgm:presLayoutVars>
      </dgm:prSet>
      <dgm:spPr/>
    </dgm:pt>
    <dgm:pt modelId="{7F53773E-3769-4E29-9369-233E4B6344F0}" type="pres">
      <dgm:prSet presAssocID="{AEA2EF89-DEAE-4689-B2BB-826658DDE412}" presName="parentText" presStyleLbl="node1" presStyleIdx="0" presStyleCnt="2" custScaleY="65716" custLinFactNeighborX="-1687" custLinFactNeighborY="13507">
        <dgm:presLayoutVars>
          <dgm:chMax val="0"/>
          <dgm:bulletEnabled val="1"/>
        </dgm:presLayoutVars>
      </dgm:prSet>
      <dgm:spPr/>
    </dgm:pt>
    <dgm:pt modelId="{E09C6513-5BE0-4527-ACEC-9CFE72A0F940}" type="pres">
      <dgm:prSet presAssocID="{DB61B709-07E9-448A-8807-15CDD1537CCC}" presName="spacer" presStyleCnt="0"/>
      <dgm:spPr/>
    </dgm:pt>
    <dgm:pt modelId="{552ED209-BC01-4943-B710-D2E8CF57F634}" type="pres">
      <dgm:prSet presAssocID="{4C540FEB-9ED0-4E9E-AAC5-553A1DCA33E4}" presName="parentText" presStyleLbl="node1" presStyleIdx="1" presStyleCnt="2" custScaleY="63242" custLinFactNeighborX="-1687" custLinFactNeighborY="-11802">
        <dgm:presLayoutVars>
          <dgm:chMax val="0"/>
          <dgm:bulletEnabled val="1"/>
        </dgm:presLayoutVars>
      </dgm:prSet>
      <dgm:spPr/>
    </dgm:pt>
  </dgm:ptLst>
  <dgm:cxnLst>
    <dgm:cxn modelId="{57038E32-B123-47ED-B217-A0718C62EF2F}" type="presOf" srcId="{4C540FEB-9ED0-4E9E-AAC5-553A1DCA33E4}" destId="{552ED209-BC01-4943-B710-D2E8CF57F634}" srcOrd="0" destOrd="0" presId="urn:microsoft.com/office/officeart/2005/8/layout/vList2"/>
    <dgm:cxn modelId="{ED04B3B8-725A-425B-9132-283C8BC326E8}" type="presOf" srcId="{AEA2EF89-DEAE-4689-B2BB-826658DDE412}" destId="{7F53773E-3769-4E29-9369-233E4B6344F0}" srcOrd="0" destOrd="0" presId="urn:microsoft.com/office/officeart/2005/8/layout/vList2"/>
    <dgm:cxn modelId="{7C24E8CD-6798-4FDE-A10B-3A48AF43D1F0}" srcId="{09CA1F5F-4E41-4194-AE55-0C210328339B}" destId="{AEA2EF89-DEAE-4689-B2BB-826658DDE412}" srcOrd="0" destOrd="0" parTransId="{9640C7D1-BA43-4B4E-97DB-CFBCD5BACBEA}" sibTransId="{DB61B709-07E9-448A-8807-15CDD1537CCC}"/>
    <dgm:cxn modelId="{FAE1C7D8-7A3E-4869-8666-82F2AA4AB823}" srcId="{09CA1F5F-4E41-4194-AE55-0C210328339B}" destId="{4C540FEB-9ED0-4E9E-AAC5-553A1DCA33E4}" srcOrd="1" destOrd="0" parTransId="{D5A8F09B-FC7A-45AB-A7F4-7C140D50F201}" sibTransId="{4D2178A4-F41F-445A-ACCD-AA6FF53BF305}"/>
    <dgm:cxn modelId="{B751EFE2-B004-4719-9EAF-5765FC60DDDA}" type="presOf" srcId="{09CA1F5F-4E41-4194-AE55-0C210328339B}" destId="{A19370A9-EE4F-4B01-9431-E99DDCE5D5C1}" srcOrd="0" destOrd="0" presId="urn:microsoft.com/office/officeart/2005/8/layout/vList2"/>
    <dgm:cxn modelId="{6D2803F8-45FF-44C4-B038-51B951BD6EFC}" type="presParOf" srcId="{A19370A9-EE4F-4B01-9431-E99DDCE5D5C1}" destId="{7F53773E-3769-4E29-9369-233E4B6344F0}" srcOrd="0" destOrd="0" presId="urn:microsoft.com/office/officeart/2005/8/layout/vList2"/>
    <dgm:cxn modelId="{3728EC3C-E59A-49C5-BEA6-54C2EF0ED634}" type="presParOf" srcId="{A19370A9-EE4F-4B01-9431-E99DDCE5D5C1}" destId="{E09C6513-5BE0-4527-ACEC-9CFE72A0F940}" srcOrd="1" destOrd="0" presId="urn:microsoft.com/office/officeart/2005/8/layout/vList2"/>
    <dgm:cxn modelId="{F12FF7A7-4B49-4CF6-BE81-8A15D47FBA66}" type="presParOf" srcId="{A19370A9-EE4F-4B01-9431-E99DDCE5D5C1}" destId="{552ED209-BC01-4943-B710-D2E8CF57F63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60EC55-5D1C-4DE4-A855-4EEB20BFA7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493A00-D5B7-4BD2-B437-BEA457FE078D}">
      <dgm:prSet phldrT="[Text]" custT="1"/>
      <dgm:spPr/>
      <dgm:t>
        <a:bodyPr/>
        <a:lstStyle/>
        <a:p>
          <a:r>
            <a:rPr lang="en-US" sz="1550" baseline="0" dirty="0"/>
            <a:t>Addition, Subtraction, Multiplication, Division, Row/Column sum, Determinant, Adjoint, Inverse, Transpose, Trace</a:t>
          </a:r>
        </a:p>
      </dgm:t>
    </dgm:pt>
    <dgm:pt modelId="{92AE2025-862B-4845-B7B9-044DE94A8F07}" type="parTrans" cxnId="{DC210A39-D57A-4B81-9C1E-BD4D5F77680B}">
      <dgm:prSet/>
      <dgm:spPr/>
      <dgm:t>
        <a:bodyPr/>
        <a:lstStyle/>
        <a:p>
          <a:endParaRPr lang="en-US"/>
        </a:p>
      </dgm:t>
    </dgm:pt>
    <dgm:pt modelId="{352E1BF8-EE77-4BAD-8D77-C53C3FF5728C}" type="sibTrans" cxnId="{DC210A39-D57A-4B81-9C1E-BD4D5F77680B}">
      <dgm:prSet/>
      <dgm:spPr/>
      <dgm:t>
        <a:bodyPr/>
        <a:lstStyle/>
        <a:p>
          <a:endParaRPr lang="en-US"/>
        </a:p>
      </dgm:t>
    </dgm:pt>
    <dgm:pt modelId="{CDCFE587-7950-4681-8A38-8B2CF5198013}">
      <dgm:prSet phldrT="[Text]" phldr="1"/>
      <dgm:spPr/>
      <dgm:t>
        <a:bodyPr/>
        <a:lstStyle/>
        <a:p>
          <a:endParaRPr lang="en-US" dirty="0"/>
        </a:p>
      </dgm:t>
    </dgm:pt>
    <dgm:pt modelId="{EB459441-C054-4078-B6C2-11F133FC4233}" type="parTrans" cxnId="{4757FFD2-C6CF-4A15-A411-3B721CECFB3D}">
      <dgm:prSet/>
      <dgm:spPr/>
      <dgm:t>
        <a:bodyPr/>
        <a:lstStyle/>
        <a:p>
          <a:endParaRPr lang="en-US"/>
        </a:p>
      </dgm:t>
    </dgm:pt>
    <dgm:pt modelId="{25C117F6-A4AD-45BF-BB60-CA847AF7E4D1}" type="sibTrans" cxnId="{4757FFD2-C6CF-4A15-A411-3B721CECFB3D}">
      <dgm:prSet/>
      <dgm:spPr/>
      <dgm:t>
        <a:bodyPr/>
        <a:lstStyle/>
        <a:p>
          <a:endParaRPr lang="en-US"/>
        </a:p>
      </dgm:t>
    </dgm:pt>
    <dgm:pt modelId="{A2947102-40D2-49BF-9ED0-143FA449000A}" type="pres">
      <dgm:prSet presAssocID="{0360EC55-5D1C-4DE4-A855-4EEB20BFA7AE}" presName="linear" presStyleCnt="0">
        <dgm:presLayoutVars>
          <dgm:animLvl val="lvl"/>
          <dgm:resizeHandles val="exact"/>
        </dgm:presLayoutVars>
      </dgm:prSet>
      <dgm:spPr/>
    </dgm:pt>
    <dgm:pt modelId="{45A48A01-9B99-4CF8-B03A-0E32582856B2}" type="pres">
      <dgm:prSet presAssocID="{12493A00-D5B7-4BD2-B437-BEA457FE078D}" presName="parentText" presStyleLbl="node1" presStyleIdx="0" presStyleCnt="1" custLinFactNeighborX="1938" custLinFactNeighborY="-41">
        <dgm:presLayoutVars>
          <dgm:chMax val="0"/>
          <dgm:bulletEnabled val="1"/>
        </dgm:presLayoutVars>
      </dgm:prSet>
      <dgm:spPr/>
    </dgm:pt>
    <dgm:pt modelId="{3B65CBC9-F76E-4F74-8D96-2ABC735CA789}" type="pres">
      <dgm:prSet presAssocID="{12493A00-D5B7-4BD2-B437-BEA457FE078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C210A39-D57A-4B81-9C1E-BD4D5F77680B}" srcId="{0360EC55-5D1C-4DE4-A855-4EEB20BFA7AE}" destId="{12493A00-D5B7-4BD2-B437-BEA457FE078D}" srcOrd="0" destOrd="0" parTransId="{92AE2025-862B-4845-B7B9-044DE94A8F07}" sibTransId="{352E1BF8-EE77-4BAD-8D77-C53C3FF5728C}"/>
    <dgm:cxn modelId="{4196FE3F-FCD6-457D-A70B-76DF36703008}" type="presOf" srcId="{12493A00-D5B7-4BD2-B437-BEA457FE078D}" destId="{45A48A01-9B99-4CF8-B03A-0E32582856B2}" srcOrd="0" destOrd="0" presId="urn:microsoft.com/office/officeart/2005/8/layout/vList2"/>
    <dgm:cxn modelId="{1EA8ABBF-A6D2-4D7A-A03B-C0349CE48332}" type="presOf" srcId="{0360EC55-5D1C-4DE4-A855-4EEB20BFA7AE}" destId="{A2947102-40D2-49BF-9ED0-143FA449000A}" srcOrd="0" destOrd="0" presId="urn:microsoft.com/office/officeart/2005/8/layout/vList2"/>
    <dgm:cxn modelId="{4757FFD2-C6CF-4A15-A411-3B721CECFB3D}" srcId="{12493A00-D5B7-4BD2-B437-BEA457FE078D}" destId="{CDCFE587-7950-4681-8A38-8B2CF5198013}" srcOrd="0" destOrd="0" parTransId="{EB459441-C054-4078-B6C2-11F133FC4233}" sibTransId="{25C117F6-A4AD-45BF-BB60-CA847AF7E4D1}"/>
    <dgm:cxn modelId="{5C8FCFDC-F52C-47ED-87D4-D2CE1AEC7A89}" type="presOf" srcId="{CDCFE587-7950-4681-8A38-8B2CF5198013}" destId="{3B65CBC9-F76E-4F74-8D96-2ABC735CA789}" srcOrd="0" destOrd="0" presId="urn:microsoft.com/office/officeart/2005/8/layout/vList2"/>
    <dgm:cxn modelId="{6BFEDD58-FE25-4B4E-9097-00350B8559C8}" type="presParOf" srcId="{A2947102-40D2-49BF-9ED0-143FA449000A}" destId="{45A48A01-9B99-4CF8-B03A-0E32582856B2}" srcOrd="0" destOrd="0" presId="urn:microsoft.com/office/officeart/2005/8/layout/vList2"/>
    <dgm:cxn modelId="{C1E7A9B0-5877-4381-ACF1-27AC6946EBDC}" type="presParOf" srcId="{A2947102-40D2-49BF-9ED0-143FA449000A}" destId="{3B65CBC9-F76E-4F74-8D96-2ABC735CA78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3773E-3769-4E29-9369-233E4B6344F0}">
      <dsp:nvSpPr>
        <dsp:cNvPr id="0" name=""/>
        <dsp:cNvSpPr/>
      </dsp:nvSpPr>
      <dsp:spPr>
        <a:xfrm>
          <a:off x="0" y="25994"/>
          <a:ext cx="4912310" cy="7996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kern="1200" baseline="0" dirty="0"/>
            <a:t>Adjoint, Inverse, Identity, Null,  Idempotent, Nilpotent, Involutory, Transpose, Sub-matrix, Skew-symmetric…</a:t>
          </a:r>
        </a:p>
      </dsp:txBody>
      <dsp:txXfrm>
        <a:off x="39035" y="65029"/>
        <a:ext cx="4834240" cy="721562"/>
      </dsp:txXfrm>
    </dsp:sp>
    <dsp:sp modelId="{552ED209-BC01-4943-B710-D2E8CF57F634}">
      <dsp:nvSpPr>
        <dsp:cNvPr id="0" name=""/>
        <dsp:cNvSpPr/>
      </dsp:nvSpPr>
      <dsp:spPr>
        <a:xfrm>
          <a:off x="0" y="965447"/>
          <a:ext cx="4912310" cy="7695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kern="1200" baseline="0" dirty="0"/>
            <a:t>Identity, Triangular,  Idempotent, Singular, Involutory, Transpose, Scaler matrix, Skew-symmetric</a:t>
          </a:r>
        </a:p>
      </dsp:txBody>
      <dsp:txXfrm>
        <a:off x="37565" y="1003012"/>
        <a:ext cx="4837180" cy="6943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48A01-9B99-4CF8-B03A-0E32582856B2}">
      <dsp:nvSpPr>
        <dsp:cNvPr id="0" name=""/>
        <dsp:cNvSpPr/>
      </dsp:nvSpPr>
      <dsp:spPr>
        <a:xfrm>
          <a:off x="0" y="314"/>
          <a:ext cx="4962608" cy="74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kern="1200" baseline="0" dirty="0"/>
            <a:t>Addition, Subtraction, Multiplication, Division, Row/Column sum, Determinant, Adjoint, Inverse, Transpose, Trace</a:t>
          </a:r>
        </a:p>
      </dsp:txBody>
      <dsp:txXfrm>
        <a:off x="36553" y="36867"/>
        <a:ext cx="4889502" cy="675694"/>
      </dsp:txXfrm>
    </dsp:sp>
    <dsp:sp modelId="{3B65CBC9-F76E-4F74-8D96-2ABC735CA789}">
      <dsp:nvSpPr>
        <dsp:cNvPr id="0" name=""/>
        <dsp:cNvSpPr/>
      </dsp:nvSpPr>
      <dsp:spPr>
        <a:xfrm>
          <a:off x="0" y="749386"/>
          <a:ext cx="4962608" cy="662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563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3100" kern="1200" dirty="0"/>
        </a:p>
      </dsp:txBody>
      <dsp:txXfrm>
        <a:off x="0" y="749386"/>
        <a:ext cx="4962608" cy="662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5E0657-E2E3-4255-857E-B5C9C84DAF77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541C0-DEE0-4578-B78E-86DC2B44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80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4208-68CB-E833-B27A-9B5AA8397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E160A-87FD-DEA7-B589-F3C06B6A4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6A9A2-A9A6-0779-6BC7-B5A46B15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B6613-689F-3EAE-8AC4-789975BE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4B15E-7D57-2EDA-641B-EA72A01C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1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657F-09C1-DBAE-88D0-B14A43509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AF9DF-DEDC-42C2-DB79-7628B2123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E6183-98D0-2B7F-DD2F-C1BA2CF1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67F2B-EF44-76B7-9316-660DD2607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CB5B1-695F-1DFA-6337-5374CDB8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7F28D2-E732-00C6-789B-1F611D53E8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DB70E9-729F-60FE-F9C0-57137A27F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A2028-A4B1-4612-6A6A-EB0CC860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C2435-E7B5-3E22-71A6-10E2C467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2F4F9-539A-D45D-9C8B-76E43C0D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0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3814-BCEA-F85C-91A0-60E0E14A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C2D8E-CE42-5631-63BD-17ACC6581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C5849-0DE8-8EF1-10F8-777142EB1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07858-671E-87D2-EED3-9AA79FAD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1329-38FD-C76C-B44F-8D55555B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47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1825-B230-B74D-7364-622DB19C1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0F937-9C81-57A6-FF50-C329565AA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58343-7429-EB3F-5616-E5E64360B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F3608-9572-458E-553C-E2E56709C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902E4-F2EF-D244-80E0-B4C6081C4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11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1AFE-2833-1FB4-30D4-166F2DF3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3E93D-2830-B7AC-3967-71FD58E89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CECFF-18C9-7900-6FDA-F3541E8DF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AC8D9-09A3-E65D-8B0C-3535FF69D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1C7E5-0730-9E17-BA34-FB95175A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42F01-E144-B53F-0D4D-6DCE5542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43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0A14F-2DD0-BE28-C25F-803DCA9FC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E73C3-B97C-3A38-9730-D12286F65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07CEC-BDCB-2D0D-9517-6C1B6A707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E13C4-6754-BF7D-A5A1-869015F45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5CB47-EAF1-94D2-EFE6-87798A269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918B3B-CB28-D39F-CA2A-AB5EBFEA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9036C-9D9B-C56B-279A-5BFD73DA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A3D33-08EC-84EE-FA71-701EB1E6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4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44F3-BE8F-289E-B470-5D39AFF3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919D80-EFD6-61D5-760A-E6520D7D7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009129-7CEA-F241-17F0-50FAC905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2D3F9-D4CD-8DBE-A406-A57CF89F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0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6D254-0588-95C7-133E-B462D94D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6B21AE-0005-AAE8-BE22-7C1DB513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A52B5-69D9-4C8D-6B14-15301AAD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26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CFB9-2D8C-BBEE-0A65-3CC80BC44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5F1B3-ABED-B7D9-42BB-C43F4512E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968EA-3CE3-E972-D547-C91B465F4D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DD9932-53DC-23FC-9891-ACC4275B0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90BAC-D4F2-EFDC-623A-6D06F708E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EA602-9AEE-6ED9-54EA-B1F284FB9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99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9F4C-78E4-5449-E24B-F564ADA93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486A09-6490-180D-01DD-DDEC898FD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E9439-C10A-1128-BB09-E2BD58F89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238C7-4165-E95C-4471-1C9799683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CFB84-44E4-6644-1827-D93278CC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B3F47-8972-D824-4617-76C3D2743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23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B85B1-E77B-44BF-EDBC-10BD4CA9E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A1040-78A4-9645-962C-A5DBE8079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1CB23-1A63-59B1-6174-96F54A96C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ADC64-164A-4B4E-89E0-9BA5DC3CAC5F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45342-5389-080E-974C-6DB713396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0F933-15A5-EF6D-6DE8-4C77A14D4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FB0A4-07AF-4651-9EC4-41F0810DB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4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C4387-6B6E-04C9-71AB-16C89B0A2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160" y="1935332"/>
            <a:ext cx="9747680" cy="1757779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MATRIX 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317E8-4E95-4C12-BC11-4BE9901CC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2161" y="4077069"/>
            <a:ext cx="9747679" cy="912181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Developed by </a:t>
            </a:r>
            <a:r>
              <a:rPr lang="en-US" sz="6000" dirty="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SENTINELS</a:t>
            </a:r>
          </a:p>
        </p:txBody>
      </p:sp>
    </p:spTree>
    <p:extLst>
      <p:ext uri="{BB962C8B-B14F-4D97-AF65-F5344CB8AC3E}">
        <p14:creationId xmlns:p14="http://schemas.microsoft.com/office/powerpoint/2010/main" val="2514696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58C17-4DD7-79DF-8E65-8B456540A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t="6382" r="2701" b="1791"/>
          <a:stretch/>
        </p:blipFill>
        <p:spPr>
          <a:xfrm>
            <a:off x="2054533" y="1114573"/>
            <a:ext cx="8082933" cy="445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0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4D9666-AB4F-B9E5-CEF1-4313EAE371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t="5726" r="2976" b="1900"/>
          <a:stretch/>
        </p:blipFill>
        <p:spPr>
          <a:xfrm>
            <a:off x="470516" y="188973"/>
            <a:ext cx="5625483" cy="3316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2A2EB-2279-EE34-6DBA-DC82C61A22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" t="6148" r="2975" b="1897"/>
          <a:stretch/>
        </p:blipFill>
        <p:spPr>
          <a:xfrm>
            <a:off x="3187775" y="3554767"/>
            <a:ext cx="5816450" cy="32268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1B89AE-0B8F-0285-E691-BE2C8BD353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t="6382" r="2493" b="1970"/>
          <a:stretch/>
        </p:blipFill>
        <p:spPr>
          <a:xfrm>
            <a:off x="6232124" y="195753"/>
            <a:ext cx="5816450" cy="319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2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2D70A6-626B-B2A2-5AC4-5DC45067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3" y="1455938"/>
            <a:ext cx="5928547" cy="3275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10C68-6ECD-03BC-816B-4F0A79060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5938"/>
            <a:ext cx="5982004" cy="32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167911-C77A-AD71-6FEB-DF87ED9ACD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6382" r="3118" b="1610"/>
          <a:stretch/>
        </p:blipFill>
        <p:spPr>
          <a:xfrm>
            <a:off x="292546" y="3429000"/>
            <a:ext cx="5945241" cy="3298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BE451-ECA1-4351-C158-90194BD6A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6021" r="2597" b="1610"/>
          <a:stretch/>
        </p:blipFill>
        <p:spPr>
          <a:xfrm>
            <a:off x="6237787" y="3428999"/>
            <a:ext cx="5954213" cy="32986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9CAFDB-41EA-FB62-0D23-50973A4C91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t="6202" r="2909" b="1971"/>
          <a:stretch/>
        </p:blipFill>
        <p:spPr>
          <a:xfrm>
            <a:off x="2618914" y="147533"/>
            <a:ext cx="5945242" cy="328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7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2B746-D49F-9394-012E-ECCDCABBD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6" y="90268"/>
            <a:ext cx="5678374" cy="333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99BD0-D277-7921-100E-B3E28B8CBE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7" t="5794" r="2958" b="2680"/>
          <a:stretch/>
        </p:blipFill>
        <p:spPr>
          <a:xfrm>
            <a:off x="5830774" y="3105152"/>
            <a:ext cx="6172200" cy="35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89552183-40C6-DA49-1215-64E3F9DD0F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5488" y="1157288"/>
            <a:ext cx="8199437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9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5829BA-49A2-AC67-10E6-C60046BB5508}"/>
              </a:ext>
            </a:extLst>
          </p:cNvPr>
          <p:cNvSpPr txBox="1"/>
          <p:nvPr/>
        </p:nvSpPr>
        <p:spPr>
          <a:xfrm>
            <a:off x="896645" y="1473693"/>
            <a:ext cx="9934112" cy="350724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</a:t>
            </a:r>
          </a:p>
          <a:p>
            <a:pPr algn="just">
              <a:lnSpc>
                <a:spcPct val="107000"/>
              </a:lnSpc>
            </a:pP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               </a:t>
            </a:r>
            <a:r>
              <a:rPr lang="en-US" sz="2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en-US" sz="28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Extensions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Answers from history will be added automatically in calculations.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matrix will be identified by each definitions instead of a specific one.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segment will be added for users to practice mathematical problem related to matrix.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"/>
            </a:pP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96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731D1D-E4B2-3F3C-8254-793BDE631414}"/>
              </a:ext>
            </a:extLst>
          </p:cNvPr>
          <p:cNvSpPr txBox="1"/>
          <p:nvPr/>
        </p:nvSpPr>
        <p:spPr>
          <a:xfrm>
            <a:off x="0" y="2921168"/>
            <a:ext cx="12192000" cy="113877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THANK YOU</a:t>
            </a:r>
            <a:endParaRPr lang="en-US" sz="2400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8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700BED-24F8-9070-7DB9-760B006FDE6F}"/>
              </a:ext>
            </a:extLst>
          </p:cNvPr>
          <p:cNvSpPr txBox="1"/>
          <p:nvPr/>
        </p:nvSpPr>
        <p:spPr>
          <a:xfrm>
            <a:off x="707254" y="1740504"/>
            <a:ext cx="10549632" cy="33547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                                                        </a:t>
            </a:r>
            <a:r>
              <a:rPr lang="en-US" sz="3600" u="sng" dirty="0">
                <a:solidFill>
                  <a:schemeClr val="bg1"/>
                </a:solidFill>
              </a:rPr>
              <a:t>Introduction</a:t>
            </a:r>
            <a:endParaRPr lang="en-US" sz="2400" u="sng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program will provide a learner to learn about various types of matrix, also their definitions and examples and will be explained them to the learner. It will help a learner to identify various types of matrix. A learner will be able to solve mathematical problems related to matrix by using this program. At last a learner will be able to see the history of calculations done by the learner earlier.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4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9C57BD-630A-1B52-7043-35C7EB64FF2A}"/>
              </a:ext>
            </a:extLst>
          </p:cNvPr>
          <p:cNvSpPr txBox="1"/>
          <p:nvPr/>
        </p:nvSpPr>
        <p:spPr>
          <a:xfrm>
            <a:off x="605161" y="1791888"/>
            <a:ext cx="10981678" cy="29953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                                         </a:t>
            </a:r>
            <a:r>
              <a:rPr lang="en-US" sz="3600" u="sng" dirty="0">
                <a:solidFill>
                  <a:schemeClr val="bg1"/>
                </a:solidFill>
              </a:rPr>
              <a:t>Features</a:t>
            </a:r>
            <a:endParaRPr lang="en-US" sz="2400" dirty="0">
              <a:solidFill>
                <a:schemeClr val="bg1"/>
              </a:solidFill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Definitions of Matrices.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Identification of Matrices.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Calculation of Matrices.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History of Calculations.</a:t>
            </a:r>
            <a:endParaRPr lang="en-US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2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334668-EDDE-0467-40B8-BFDB9141599D}"/>
              </a:ext>
            </a:extLst>
          </p:cNvPr>
          <p:cNvSpPr txBox="1"/>
          <p:nvPr/>
        </p:nvSpPr>
        <p:spPr>
          <a:xfrm>
            <a:off x="0" y="2467991"/>
            <a:ext cx="12192000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3600" dirty="0"/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Implementation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7533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9848D3-2190-0954-C846-6D49D693040E}"/>
              </a:ext>
            </a:extLst>
          </p:cNvPr>
          <p:cNvSpPr/>
          <p:nvPr/>
        </p:nvSpPr>
        <p:spPr>
          <a:xfrm>
            <a:off x="454241" y="483136"/>
            <a:ext cx="11283518" cy="59835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7CC390-11A8-4551-FEE9-264D582C18EC}"/>
              </a:ext>
            </a:extLst>
          </p:cNvPr>
          <p:cNvSpPr/>
          <p:nvPr/>
        </p:nvSpPr>
        <p:spPr>
          <a:xfrm>
            <a:off x="635495" y="857807"/>
            <a:ext cx="1855432" cy="4882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Welcome screen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E432D0-73FB-7605-594E-4E6005980BB0}"/>
              </a:ext>
            </a:extLst>
          </p:cNvPr>
          <p:cNvSpPr/>
          <p:nvPr/>
        </p:nvSpPr>
        <p:spPr>
          <a:xfrm>
            <a:off x="985434" y="2068497"/>
            <a:ext cx="1048294" cy="1020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  <a:p>
            <a:pPr algn="ctr"/>
            <a:r>
              <a:rPr lang="en-US" dirty="0"/>
              <a:t>menu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B67E2C-4C1F-3226-B1EE-6D9B35A5F1BC}"/>
              </a:ext>
            </a:extLst>
          </p:cNvPr>
          <p:cNvSpPr/>
          <p:nvPr/>
        </p:nvSpPr>
        <p:spPr>
          <a:xfrm>
            <a:off x="2361461" y="1788851"/>
            <a:ext cx="1704512" cy="37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Definition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C65CB0-5C9C-9FEC-BEB6-660AF547C7B6}"/>
              </a:ext>
            </a:extLst>
          </p:cNvPr>
          <p:cNvSpPr/>
          <p:nvPr/>
        </p:nvSpPr>
        <p:spPr>
          <a:xfrm>
            <a:off x="2361461" y="2716567"/>
            <a:ext cx="1704512" cy="37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45491F-BF53-B4CD-CB3F-BA9F4A3DF0CD}"/>
              </a:ext>
            </a:extLst>
          </p:cNvPr>
          <p:cNvSpPr/>
          <p:nvPr/>
        </p:nvSpPr>
        <p:spPr>
          <a:xfrm>
            <a:off x="2361461" y="3640954"/>
            <a:ext cx="1704512" cy="37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354C5F-F0DF-4CD9-6B3C-88F2CE3E5AF1}"/>
              </a:ext>
            </a:extLst>
          </p:cNvPr>
          <p:cNvSpPr/>
          <p:nvPr/>
        </p:nvSpPr>
        <p:spPr>
          <a:xfrm>
            <a:off x="2361461" y="4565341"/>
            <a:ext cx="1704512" cy="37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History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17C66B-0B29-4152-EB5D-38B823BC3C98}"/>
              </a:ext>
            </a:extLst>
          </p:cNvPr>
          <p:cNvSpPr/>
          <p:nvPr/>
        </p:nvSpPr>
        <p:spPr>
          <a:xfrm>
            <a:off x="635495" y="5344357"/>
            <a:ext cx="1725966" cy="372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screen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95E8115-7D97-F3C8-04A7-A366DA4A5255}"/>
              </a:ext>
            </a:extLst>
          </p:cNvPr>
          <p:cNvCxnSpPr>
            <a:cxnSpLocks/>
          </p:cNvCxnSpPr>
          <p:nvPr/>
        </p:nvCxnSpPr>
        <p:spPr>
          <a:xfrm flipV="1">
            <a:off x="2033727" y="2196946"/>
            <a:ext cx="1179990" cy="335688"/>
          </a:xfrm>
          <a:prstGeom prst="bentConnector3">
            <a:avLst>
              <a:gd name="adj1" fmla="val 10040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A915C4-AFA0-2378-42BF-EFB596EF82A6}"/>
              </a:ext>
            </a:extLst>
          </p:cNvPr>
          <p:cNvCxnSpPr/>
          <p:nvPr/>
        </p:nvCxnSpPr>
        <p:spPr>
          <a:xfrm>
            <a:off x="2033727" y="2814221"/>
            <a:ext cx="3277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5331003-D60E-0410-EFBB-7A1D050D0ACD}"/>
              </a:ext>
            </a:extLst>
          </p:cNvPr>
          <p:cNvCxnSpPr>
            <a:cxnSpLocks/>
          </p:cNvCxnSpPr>
          <p:nvPr/>
        </p:nvCxnSpPr>
        <p:spPr>
          <a:xfrm>
            <a:off x="1647547" y="3119108"/>
            <a:ext cx="713914" cy="711606"/>
          </a:xfrm>
          <a:prstGeom prst="bentConnector3">
            <a:avLst>
              <a:gd name="adj1" fmla="val 25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B049D68-58E2-7BFC-2A17-79DB5D27D7BF}"/>
              </a:ext>
            </a:extLst>
          </p:cNvPr>
          <p:cNvCxnSpPr/>
          <p:nvPr/>
        </p:nvCxnSpPr>
        <p:spPr>
          <a:xfrm rot="16200000" flipH="1">
            <a:off x="1107585" y="3581031"/>
            <a:ext cx="1638485" cy="699116"/>
          </a:xfrm>
          <a:prstGeom prst="bentConnector3">
            <a:avLst>
              <a:gd name="adj1" fmla="val 10038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9144522-6ADE-2BF1-2C98-D274472C71E1}"/>
              </a:ext>
            </a:extLst>
          </p:cNvPr>
          <p:cNvCxnSpPr/>
          <p:nvPr/>
        </p:nvCxnSpPr>
        <p:spPr>
          <a:xfrm>
            <a:off x="1498478" y="3089429"/>
            <a:ext cx="0" cy="2254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5FC0D2-1322-A8DF-9CB1-EE05234BF208}"/>
              </a:ext>
            </a:extLst>
          </p:cNvPr>
          <p:cNvCxnSpPr>
            <a:cxnSpLocks/>
          </p:cNvCxnSpPr>
          <p:nvPr/>
        </p:nvCxnSpPr>
        <p:spPr>
          <a:xfrm>
            <a:off x="1563211" y="1346078"/>
            <a:ext cx="14058" cy="722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C22454D-10AE-83D8-5775-5EFC91035AF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065973" y="1975282"/>
            <a:ext cx="799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803E120-DDAB-F35E-5379-2471533DBE55}"/>
              </a:ext>
            </a:extLst>
          </p:cNvPr>
          <p:cNvCxnSpPr>
            <a:cxnSpLocks/>
          </p:cNvCxnSpPr>
          <p:nvPr/>
        </p:nvCxnSpPr>
        <p:spPr>
          <a:xfrm>
            <a:off x="4065973" y="2902998"/>
            <a:ext cx="799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D361BCF-B148-3F7F-340F-D1B5F897516D}"/>
              </a:ext>
            </a:extLst>
          </p:cNvPr>
          <p:cNvCxnSpPr/>
          <p:nvPr/>
        </p:nvCxnSpPr>
        <p:spPr>
          <a:xfrm>
            <a:off x="4065973" y="3827385"/>
            <a:ext cx="79936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Diagram 41">
            <a:extLst>
              <a:ext uri="{FF2B5EF4-FFF2-40B4-BE49-F238E27FC236}">
                <a16:creationId xmlns:a16="http://schemas.microsoft.com/office/drawing/2014/main" id="{AA7AA09D-DE94-41C5-802A-A459E2810B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5231788"/>
              </p:ext>
            </p:extLst>
          </p:nvPr>
        </p:nvGraphicFramePr>
        <p:xfrm>
          <a:off x="4953370" y="1613516"/>
          <a:ext cx="4912310" cy="1757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10890E52-2C9D-515A-3684-4D9C99FBC3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7439119"/>
              </p:ext>
            </p:extLst>
          </p:nvPr>
        </p:nvGraphicFramePr>
        <p:xfrm>
          <a:off x="4903072" y="3525828"/>
          <a:ext cx="4962608" cy="1412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94547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creen Recording 18">
            <a:hlinkClick r:id="" action="ppaction://media"/>
            <a:extLst>
              <a:ext uri="{FF2B5EF4-FFF2-40B4-BE49-F238E27FC236}">
                <a16:creationId xmlns:a16="http://schemas.microsoft.com/office/drawing/2014/main" id="{A5960E1F-04E5-CF4A-2557-0BEBB1FC60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7759" y="750774"/>
            <a:ext cx="10088509" cy="5605637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203200" h="101600" prst="cross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68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CDBC30-8E43-B18D-1441-16FD6EA78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" t="6483" r="1941" b="2777"/>
          <a:stretch/>
        </p:blipFill>
        <p:spPr>
          <a:xfrm>
            <a:off x="3002132" y="98858"/>
            <a:ext cx="6187735" cy="3346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2B40D-8B1D-65A4-4EB0-B0FE735300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t="6202" r="2390" b="1430"/>
          <a:stretch/>
        </p:blipFill>
        <p:spPr>
          <a:xfrm>
            <a:off x="3050958" y="3495017"/>
            <a:ext cx="6090081" cy="336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613FFE-4FC4-DE33-0831-B8AB11D0E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6202" r="2701" b="2151"/>
          <a:stretch/>
        </p:blipFill>
        <p:spPr>
          <a:xfrm>
            <a:off x="313277" y="162017"/>
            <a:ext cx="5937051" cy="326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E1B4E-4F2D-EAA1-127D-B0A0048172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t="6382" r="2701" b="1611"/>
          <a:stretch/>
        </p:blipFill>
        <p:spPr>
          <a:xfrm>
            <a:off x="6081258" y="3429000"/>
            <a:ext cx="5932272" cy="32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9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54E2FB-A8C8-EEF2-8A3F-6010F9F51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6383" r="2701" b="1790"/>
          <a:stretch/>
        </p:blipFill>
        <p:spPr>
          <a:xfrm>
            <a:off x="3116061" y="148508"/>
            <a:ext cx="5734974" cy="31619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C87708-4E29-AF79-4DC0-EF397915A6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6383" r="2701" b="1790"/>
          <a:stretch/>
        </p:blipFill>
        <p:spPr>
          <a:xfrm>
            <a:off x="112449" y="3406920"/>
            <a:ext cx="5734975" cy="3161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FCD60A-269D-1777-EDCB-1478C25288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" t="6202" r="2493" b="2151"/>
          <a:stretch/>
        </p:blipFill>
        <p:spPr>
          <a:xfrm>
            <a:off x="6096000" y="3406920"/>
            <a:ext cx="5983551" cy="32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4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216</Words>
  <Application>Microsoft Office PowerPoint</Application>
  <PresentationFormat>Widescreen</PresentationFormat>
  <Paragraphs>31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Symbol</vt:lpstr>
      <vt:lpstr>Wingdings</vt:lpstr>
      <vt:lpstr>Office Theme</vt:lpstr>
      <vt:lpstr>MATRIX 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BOT</dc:title>
  <dc:creator>office 365</dc:creator>
  <cp:lastModifiedBy>office 365</cp:lastModifiedBy>
  <cp:revision>27</cp:revision>
  <cp:lastPrinted>2022-07-03T15:26:36Z</cp:lastPrinted>
  <dcterms:created xsi:type="dcterms:W3CDTF">2022-06-30T18:01:45Z</dcterms:created>
  <dcterms:modified xsi:type="dcterms:W3CDTF">2022-07-04T02:41:32Z</dcterms:modified>
</cp:coreProperties>
</file>